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9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659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65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85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85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92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61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49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66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29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09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3449E-276E-4E51-9846-745ED26774A3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9F7C8-511A-4DFB-958B-5C4D282A85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180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8582" y="2216871"/>
            <a:ext cx="9144000" cy="2387600"/>
          </a:xfrm>
        </p:spPr>
        <p:txBody>
          <a:bodyPr>
            <a:normAutofit/>
          </a:bodyPr>
          <a:lstStyle/>
          <a:p>
            <a:r>
              <a:rPr lang="pt-BR" smtClean="0"/>
              <a:t>Funções </a:t>
            </a:r>
            <a:r>
              <a:rPr lang="pt-BR" dirty="0" smtClean="0"/>
              <a:t>e </a:t>
            </a:r>
            <a:r>
              <a:rPr lang="pt-BR" smtClean="0"/>
              <a:t>operadores </a:t>
            </a:r>
            <a:r>
              <a:rPr lang="pt-BR" smtClean="0"/>
              <a:t/>
            </a:r>
            <a:br>
              <a:rPr lang="pt-BR" smtClean="0"/>
            </a:br>
            <a:r>
              <a:rPr lang="pt-BR" smtClean="0"/>
              <a:t>do </a:t>
            </a:r>
            <a:r>
              <a:rPr lang="pt-BR" dirty="0" smtClean="0"/>
              <a:t>Excel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432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655" y="1085562"/>
            <a:ext cx="10515600" cy="1325563"/>
          </a:xfrm>
        </p:spPr>
        <p:txBody>
          <a:bodyPr/>
          <a:lstStyle/>
          <a:p>
            <a:pPr algn="ctr"/>
            <a:r>
              <a:rPr lang="pt-BR" dirty="0" smtClean="0"/>
              <a:t>Funções e operadores do </a:t>
            </a:r>
            <a:br>
              <a:rPr lang="pt-BR" dirty="0" smtClean="0"/>
            </a:br>
            <a:r>
              <a:rPr lang="pt-BR" dirty="0" smtClean="0"/>
              <a:t>Excel</a:t>
            </a:r>
            <a:endParaRPr lang="pt-BR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075709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Os operadores especificam o tipo de cálculo que você deseja executar em elementos em uma fórmula, como adição, subtração, multiplicação ou divisão. </a:t>
            </a:r>
            <a:r>
              <a:rPr lang="pt-BR" dirty="0" smtClean="0"/>
              <a:t>Nesta aula, </a:t>
            </a:r>
            <a:r>
              <a:rPr lang="pt-BR" dirty="0"/>
              <a:t>você aprenderá a ordem padrão na qual os operadores atuam sobre os elementos em um cálculo. Você também aprenderá a mudar essa ordem usando parênteses.</a:t>
            </a:r>
          </a:p>
        </p:txBody>
      </p:sp>
    </p:spTree>
    <p:extLst>
      <p:ext uri="{BB962C8B-B14F-4D97-AF65-F5344CB8AC3E}">
        <p14:creationId xmlns:p14="http://schemas.microsoft.com/office/powerpoint/2010/main" val="418006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operadores</a:t>
            </a:r>
            <a:br>
              <a:rPr lang="pt-BR" dirty="0"/>
            </a:b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Há quatro diferentes tipos de operadores de cálculo: aritmético, de comparação, de concatenação de texto e de referência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r>
              <a:rPr lang="pt-BR" dirty="0" smtClean="0"/>
              <a:t>1)Operadores aritméticos</a:t>
            </a:r>
          </a:p>
          <a:p>
            <a:r>
              <a:rPr lang="pt-BR" dirty="0" smtClean="0"/>
              <a:t>2)Operadores de comparação</a:t>
            </a:r>
          </a:p>
          <a:p>
            <a:r>
              <a:rPr lang="pt-BR" dirty="0" smtClean="0"/>
              <a:t>3)Operador de concatenação de texto</a:t>
            </a:r>
          </a:p>
          <a:p>
            <a:r>
              <a:rPr lang="pt-BR" dirty="0" smtClean="0"/>
              <a:t>4)Operador de referência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719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 smtClean="0"/>
              <a:t>Operadores aritméticos</a:t>
            </a:r>
            <a:endParaRPr lang="pt-B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Para executar operações matemáticas básicas, como adição, subtração ou multiplicação, ou para combinar números, e produzir resultados numéricos, use os operadores aritméticos desta tabela.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837" y="3260581"/>
            <a:ext cx="4980708" cy="328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3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1511444"/>
            <a:ext cx="6400800" cy="4029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0036" y="5971310"/>
            <a:ext cx="9531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Obs</a:t>
            </a:r>
            <a:r>
              <a:rPr lang="pt-BR" dirty="0" smtClean="0"/>
              <a:t>: É importante lembrar que toda função do Excel começa com sinal de igual “=“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25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96018"/>
            <a:ext cx="10515600" cy="1325563"/>
          </a:xfrm>
        </p:spPr>
        <p:txBody>
          <a:bodyPr/>
          <a:lstStyle/>
          <a:p>
            <a:r>
              <a:rPr lang="pt-BR" dirty="0" smtClean="0"/>
              <a:t>Organização</a:t>
            </a:r>
            <a:endParaRPr lang="pt-BR" dirty="0"/>
          </a:p>
        </p:txBody>
      </p:sp>
      <p:sp>
        <p:nvSpPr>
          <p:cNvPr id="4" name="Rectangle 3"/>
          <p:cNvSpPr/>
          <p:nvPr/>
        </p:nvSpPr>
        <p:spPr>
          <a:xfrm>
            <a:off x="838199" y="1997838"/>
            <a:ext cx="106887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Os operadores aritméticos são aqueles que possibilitam a organização e operação de cálculos numéricos, seguindo-se regras básicas da matemática que foram convencionadas na seguinte ordem de resolução.</a:t>
            </a:r>
            <a:b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</a:b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Parênteses</a:t>
            </a:r>
            <a:b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</a:b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Potenciação e Raiz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Multiplicação e Divisão (da esquerda para direita)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Soma e Subtração (da esquerda para direita)</a:t>
            </a:r>
            <a:endParaRPr lang="pt-BR" b="0" i="0" dirty="0">
              <a:solidFill>
                <a:srgbClr val="777777"/>
              </a:solidFill>
              <a:effectLst/>
              <a:latin typeface="La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199" y="5059418"/>
            <a:ext cx="4315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Segue alguns exemplos em matemática: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12÷3+2 = 4 + 2 = 6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5×3-(-7+8)= 5×3 -1 = 15 -1 = 14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20÷2×4 = 10×4 = 40</a:t>
            </a:r>
            <a:endParaRPr lang="pt-BR" b="0" i="0" dirty="0">
              <a:solidFill>
                <a:srgbClr val="777777"/>
              </a:solidFill>
              <a:effectLst/>
              <a:latin typeface="Lato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721928" y="5451764"/>
            <a:ext cx="1205345" cy="41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7211290" y="5059417"/>
            <a:ext cx="4315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Em Excel: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=12/3+2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=5*3-(-7+8)</a:t>
            </a:r>
            <a:endParaRPr lang="pt-BR" b="0" i="0" dirty="0" smtClean="0">
              <a:solidFill>
                <a:srgbClr val="777777"/>
              </a:solidFill>
              <a:effectLst/>
              <a:latin typeface="Lato"/>
            </a:endParaRPr>
          </a:p>
          <a:p>
            <a:r>
              <a:rPr lang="pt-BR" b="0" i="0" dirty="0" smtClean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=20/2*4 </a:t>
            </a:r>
            <a:endParaRPr lang="pt-BR" b="0" i="0" dirty="0">
              <a:solidFill>
                <a:srgbClr val="777777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45571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Operadores de Comparação</a:t>
            </a:r>
            <a:r>
              <a:rPr lang="pt-BR" b="1" dirty="0"/>
              <a:t/>
            </a:r>
            <a:br>
              <a:rPr lang="pt-BR" b="1" dirty="0"/>
            </a:b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Os operadores de comparação, são aqueles que possibilitam a comparação de dois valores, tendo como resultado um valor booleano, ou seja, VERDADEIRO ou FALSO.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01" y="3397393"/>
            <a:ext cx="4806109" cy="277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9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Operadores de Concatenação</a:t>
            </a:r>
            <a:r>
              <a:rPr lang="pt-BR" b="1" dirty="0"/>
              <a:t/>
            </a:r>
            <a:br>
              <a:rPr lang="pt-BR" b="1" dirty="0"/>
            </a:b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34993"/>
          </a:xfrm>
        </p:spPr>
        <p:txBody>
          <a:bodyPr>
            <a:normAutofit/>
          </a:bodyPr>
          <a:lstStyle/>
          <a:p>
            <a:r>
              <a:rPr lang="pt-BR" dirty="0"/>
              <a:t>O operador de concatenação &amp; (“E comercial”) pode unir tanto textos como números e também contribui em operações de comparação em fórmulas, como é o caso das funções SOMASE e </a:t>
            </a:r>
            <a:r>
              <a:rPr lang="pt-BR" dirty="0" smtClean="0"/>
              <a:t>SOMASES, como vamos vê mais adiante no curso</a:t>
            </a:r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3" y="4047691"/>
            <a:ext cx="6210674" cy="134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333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Lato</vt:lpstr>
      <vt:lpstr>Office Theme</vt:lpstr>
      <vt:lpstr>Funções e operadores  do Excel</vt:lpstr>
      <vt:lpstr>Funções e operadores do  Excel</vt:lpstr>
      <vt:lpstr>Tipos de operadores </vt:lpstr>
      <vt:lpstr>Operadores aritméticos</vt:lpstr>
      <vt:lpstr>Exemplos</vt:lpstr>
      <vt:lpstr>Organização</vt:lpstr>
      <vt:lpstr>Operadores de Comparação </vt:lpstr>
      <vt:lpstr>Operadores de Concatenação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1 -Funções e operadores do  Excel</dc:title>
  <dc:creator>Ayres</dc:creator>
  <cp:lastModifiedBy>Coordenação - BAM I</cp:lastModifiedBy>
  <cp:revision>16</cp:revision>
  <dcterms:created xsi:type="dcterms:W3CDTF">2020-08-25T10:31:57Z</dcterms:created>
  <dcterms:modified xsi:type="dcterms:W3CDTF">2021-08-19T17:29:13Z</dcterms:modified>
</cp:coreProperties>
</file>