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20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97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57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980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51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98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45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06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55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98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10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5AEAB-5665-4D80-8C56-E1368B761CF9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DDEB5-C9EF-438C-86BD-83A7F71941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78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Exercícios 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2327" y="4017675"/>
            <a:ext cx="9144000" cy="1655762"/>
          </a:xfrm>
        </p:spPr>
        <p:txBody>
          <a:bodyPr>
            <a:normAutofit/>
          </a:bodyPr>
          <a:lstStyle/>
          <a:p>
            <a:r>
              <a:rPr lang="pt-BR" sz="3000" dirty="0" smtClean="0"/>
              <a:t>Use o Excel para executar as tarefas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9151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3346" y="152544"/>
            <a:ext cx="9144000" cy="775711"/>
          </a:xfrm>
        </p:spPr>
        <p:txBody>
          <a:bodyPr>
            <a:normAutofit fontScale="90000"/>
          </a:bodyPr>
          <a:lstStyle/>
          <a:p>
            <a:r>
              <a:rPr lang="pt-BR" sz="5000" dirty="0" smtClean="0"/>
              <a:t>Exercícios - operadores</a:t>
            </a:r>
            <a:endParaRPr lang="pt-BR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346" y="928255"/>
            <a:ext cx="11263745" cy="609744"/>
          </a:xfrm>
        </p:spPr>
        <p:txBody>
          <a:bodyPr/>
          <a:lstStyle/>
          <a:p>
            <a:r>
              <a:rPr lang="pt-BR" dirty="0" smtClean="0"/>
              <a:t>Usando os operadores do Excel transforme a questões de matemática para Excel.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2510" y="1357746"/>
                <a:ext cx="10945090" cy="5816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 smtClean="0"/>
                  <a:t>a)15+20-10=</a:t>
                </a:r>
              </a:p>
              <a:p>
                <a:endParaRPr lang="pt-BR" dirty="0" smtClean="0"/>
              </a:p>
              <a:p>
                <a:r>
                  <a:rPr lang="pt-BR" dirty="0" smtClean="0"/>
                  <a:t>b)150-24+78=</a:t>
                </a:r>
              </a:p>
              <a:p>
                <a:endParaRPr lang="pt-BR" dirty="0" smtClean="0"/>
              </a:p>
              <a:p>
                <a:r>
                  <a:rPr lang="pt-BR" dirty="0" smtClean="0"/>
                  <a:t>c)12x5+31x5-45x2=</a:t>
                </a:r>
              </a:p>
              <a:p>
                <a:endParaRPr lang="pt-BR" dirty="0" smtClean="0"/>
              </a:p>
              <a:p>
                <a:r>
                  <a:rPr lang="pt-BR" dirty="0" smtClean="0"/>
                  <a:t>d)120:2+12x2-44:2+123-45=</a:t>
                </a:r>
              </a:p>
              <a:p>
                <a:endParaRPr lang="pt-BR" dirty="0" smtClean="0"/>
              </a:p>
              <a:p>
                <a:r>
                  <a:rPr lang="pt-BR" dirty="0" smtClean="0"/>
                  <a:t>e)2x(2+3)-3x(5+6) =</a:t>
                </a:r>
              </a:p>
              <a:p>
                <a:endParaRPr lang="pt-BR" dirty="0" smtClean="0"/>
              </a:p>
              <a:p>
                <a:r>
                  <a:rPr lang="pt-BR" dirty="0" smtClean="0"/>
                  <a:t>f) 2x2+3-3x5+6=</a:t>
                </a:r>
              </a:p>
              <a:p>
                <a:endParaRPr lang="pt-BR" dirty="0"/>
              </a:p>
              <a:p>
                <a:r>
                  <a:rPr lang="pt-BR" dirty="0"/>
                  <a:t>g)2</a:t>
                </a:r>
                <a:r>
                  <a:rPr lang="pt-BR" baseline="30000" dirty="0"/>
                  <a:t>2</a:t>
                </a:r>
                <a:r>
                  <a:rPr lang="pt-BR" dirty="0"/>
                  <a:t>+3</a:t>
                </a:r>
                <a:r>
                  <a:rPr lang="pt-BR" baseline="30000" dirty="0"/>
                  <a:t>2</a:t>
                </a:r>
                <a:r>
                  <a:rPr lang="pt-BR" dirty="0"/>
                  <a:t>-2</a:t>
                </a:r>
                <a:r>
                  <a:rPr lang="pt-BR" baseline="30000" dirty="0"/>
                  <a:t>2</a:t>
                </a:r>
                <a:r>
                  <a:rPr lang="pt-BR" dirty="0"/>
                  <a:t>=</a:t>
                </a:r>
              </a:p>
              <a:p>
                <a:endParaRPr lang="pt-BR" dirty="0"/>
              </a:p>
              <a:p>
                <a:r>
                  <a:rPr lang="pt-BR" dirty="0"/>
                  <a:t>h)12</a:t>
                </a:r>
                <a:r>
                  <a:rPr lang="pt-BR" baseline="30000" dirty="0"/>
                  <a:t>2</a:t>
                </a:r>
                <a:r>
                  <a:rPr lang="pt-BR" dirty="0"/>
                  <a:t>+2x(2+3</a:t>
                </a:r>
                <a:r>
                  <a:rPr lang="pt-BR" baseline="30000" dirty="0"/>
                  <a:t>2</a:t>
                </a:r>
                <a:r>
                  <a:rPr lang="pt-BR" dirty="0"/>
                  <a:t>)-3(9-3</a:t>
                </a:r>
                <a:r>
                  <a:rPr lang="pt-BR" baseline="30000" dirty="0"/>
                  <a:t>2</a:t>
                </a:r>
                <a:r>
                  <a:rPr lang="pt-BR" dirty="0" smtClean="0"/>
                  <a:t>)=</a:t>
                </a:r>
              </a:p>
              <a:p>
                <a:endParaRPr lang="pt-BR" dirty="0"/>
              </a:p>
              <a:p>
                <a:r>
                  <a:rPr lang="pt-BR" dirty="0" smtClean="0"/>
                  <a:t>I)120</a:t>
                </a:r>
                <a:r>
                  <a:rPr lang="pt-BR" baseline="30000" dirty="0" smtClean="0"/>
                  <a:t>2</a:t>
                </a:r>
                <a:r>
                  <a:rPr lang="pt-BR" dirty="0" smtClean="0"/>
                  <a:t>+320</a:t>
                </a:r>
                <a:r>
                  <a:rPr lang="pt-BR" baseline="30000" dirty="0" smtClean="0"/>
                  <a:t>5</a:t>
                </a:r>
                <a:r>
                  <a:rPr lang="pt-BR" dirty="0" smtClean="0"/>
                  <a:t>+600</a:t>
                </a:r>
                <a:r>
                  <a:rPr lang="pt-BR" baseline="30000" dirty="0" smtClean="0"/>
                  <a:t>8</a:t>
                </a:r>
                <a:r>
                  <a:rPr lang="pt-BR" dirty="0" smtClean="0"/>
                  <a:t>+780</a:t>
                </a:r>
                <a:r>
                  <a:rPr lang="pt-BR" baseline="30000" dirty="0" smtClean="0"/>
                  <a:t>8 </a:t>
                </a:r>
                <a:r>
                  <a:rPr lang="pt-BR" dirty="0" smtClean="0"/>
                  <a:t> =</a:t>
                </a:r>
                <a:endParaRPr lang="pt-BR" baseline="30000" dirty="0" smtClean="0"/>
              </a:p>
              <a:p>
                <a:endParaRPr lang="pt-BR" baseline="30000" dirty="0"/>
              </a:p>
              <a:p>
                <a:r>
                  <a:rPr lang="pt-BR" dirty="0"/>
                  <a:t>J)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pt-BR" dirty="0"/>
                  <a:t> 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rad>
                  </m:oMath>
                </a14:m>
                <a:r>
                  <a:rPr lang="pt-BR" dirty="0"/>
                  <a:t>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pt-BR" dirty="0" smtClean="0"/>
                  <a:t> =</a:t>
                </a:r>
                <a:endParaRPr lang="pt-BR" dirty="0"/>
              </a:p>
              <a:p>
                <a:endParaRPr lang="pt-BR" dirty="0"/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10" y="1357746"/>
                <a:ext cx="10945090" cy="5816977"/>
              </a:xfrm>
              <a:prstGeom prst="rect">
                <a:avLst/>
              </a:prstGeom>
              <a:blipFill>
                <a:blip r:embed="rId2"/>
                <a:stretch>
                  <a:fillRect l="-501" t="-6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00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Tema do Office</vt:lpstr>
      <vt:lpstr>Exercícios  </vt:lpstr>
      <vt:lpstr>Exercícios - operadores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Exercícios  </dc:title>
  <dc:creator>Coordenação - BAM I</dc:creator>
  <cp:lastModifiedBy>Coordenação - BAM I</cp:lastModifiedBy>
  <cp:revision>1</cp:revision>
  <dcterms:created xsi:type="dcterms:W3CDTF">2021-08-19T17:40:26Z</dcterms:created>
  <dcterms:modified xsi:type="dcterms:W3CDTF">2021-08-19T17:40:47Z</dcterms:modified>
</cp:coreProperties>
</file>