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667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56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16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389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29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341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575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577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84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696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70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95D8D-61B1-4712-B8D3-B3374CFAB00E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171B2-A22D-4FB5-8C71-DBD46409F9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257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Exercícios</a:t>
            </a:r>
            <a:br>
              <a:rPr lang="pt-BR" dirty="0" smtClean="0"/>
            </a:br>
            <a:r>
              <a:rPr lang="pt-BR" b="1" dirty="0" smtClean="0"/>
              <a:t>Max/Min/Maior/Menor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3427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780" y="1671637"/>
            <a:ext cx="6090920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2700" y="1671637"/>
            <a:ext cx="37592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271780" y="342900"/>
            <a:ext cx="9761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Construa a tabela abaixo com o título Padaria doce sabor.</a:t>
            </a:r>
          </a:p>
          <a:p>
            <a:r>
              <a:rPr lang="pt-BR" dirty="0" smtClean="0"/>
              <a:t>a)Ache o valor total multiplicando QTD por Valor unitário</a:t>
            </a:r>
          </a:p>
          <a:p>
            <a:r>
              <a:rPr lang="pt-BR" dirty="0" smtClean="0"/>
              <a:t>b)Ache os valores da tabela ao lado, usando as funções máximo, mínimo, maior e menor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6954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" y="0"/>
            <a:ext cx="6523038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314700"/>
            <a:ext cx="27051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062" y="4014786"/>
            <a:ext cx="3525838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5132068"/>
            <a:ext cx="6604000" cy="172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91549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41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Exercícios Max/Min/Maior/Menor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Coordenação - BAM I</dc:creator>
  <cp:lastModifiedBy>Coordenação - BAM I</cp:lastModifiedBy>
  <cp:revision>3</cp:revision>
  <dcterms:created xsi:type="dcterms:W3CDTF">2021-08-20T18:08:39Z</dcterms:created>
  <dcterms:modified xsi:type="dcterms:W3CDTF">2021-08-20T18:14:04Z</dcterms:modified>
</cp:coreProperties>
</file>