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135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853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3685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459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648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381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65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61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035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768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6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D647D-3F69-4B1E-BADA-C70F60CB0940}" type="datetimeFigureOut">
              <a:rPr lang="pt-BR" smtClean="0"/>
              <a:t>20/08/2021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6B03A-8C5E-4284-BF99-A21AC727D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03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14500" y="23542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Exercícios</a:t>
            </a:r>
            <a:br>
              <a:rPr lang="pt-BR" dirty="0" smtClean="0"/>
            </a:br>
            <a:r>
              <a:rPr lang="pt-BR" dirty="0" smtClean="0"/>
              <a:t>Referência relativa e absoluta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0823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03258"/>
            <a:ext cx="3909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1)Renomear</a:t>
            </a:r>
            <a:r>
              <a:rPr kumimoji="0" lang="pt-BR" altLang="pt-B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kumimoji="0" lang="pt-BR" alt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plan2 para papelaria</a:t>
            </a:r>
            <a:br>
              <a:rPr kumimoji="0" lang="pt-BR" alt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pt-BR" alt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m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4200"/>
            <a:ext cx="72009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4800" y="3414811"/>
            <a:ext cx="745608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2)Classificar em ordem crescente toda a tabela;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3)Calcular o total multiplicando </a:t>
            </a:r>
            <a:r>
              <a:rPr lang="pt-BR" altLang="pt-B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Qtde</a:t>
            </a:r>
            <a:r>
              <a:rPr lang="pt-BR" altLang="pt-B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preço </a:t>
            </a:r>
            <a:r>
              <a:rPr lang="pt-BR" altLang="pt-B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</a:t>
            </a:r>
            <a:r>
              <a:rPr lang="pt-BR" altLang="pt-B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pt-BR" alt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pt-BR" alt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t-BR" alt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4)Usar a referência absoluta para calcular total US$, usar o valor </a:t>
            </a:r>
            <a:r>
              <a:rPr kumimoji="0" lang="pt-BR" altLang="pt-B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dolar</a:t>
            </a:r>
            <a:endParaRPr kumimoji="0" lang="pt-BR" alt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605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46100" y="508000"/>
            <a:ext cx="939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Construir a tabela abaixo e usar a referência absoluta para calcular o preço estimado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037549"/>
              </p:ext>
            </p:extLst>
          </p:nvPr>
        </p:nvGraphicFramePr>
        <p:xfrm>
          <a:off x="546100" y="1136650"/>
          <a:ext cx="5638802" cy="3308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1140">
                  <a:extLst>
                    <a:ext uri="{9D8B030D-6E8A-4147-A177-3AD203B41FA5}">
                      <a16:colId xmlns:a16="http://schemas.microsoft.com/office/drawing/2014/main" val="3791276798"/>
                    </a:ext>
                  </a:extLst>
                </a:gridCol>
                <a:gridCol w="851140">
                  <a:extLst>
                    <a:ext uri="{9D8B030D-6E8A-4147-A177-3AD203B41FA5}">
                      <a16:colId xmlns:a16="http://schemas.microsoft.com/office/drawing/2014/main" val="3036918595"/>
                    </a:ext>
                  </a:extLst>
                </a:gridCol>
                <a:gridCol w="1383102">
                  <a:extLst>
                    <a:ext uri="{9D8B030D-6E8A-4147-A177-3AD203B41FA5}">
                      <a16:colId xmlns:a16="http://schemas.microsoft.com/office/drawing/2014/main" val="4292248374"/>
                    </a:ext>
                  </a:extLst>
                </a:gridCol>
                <a:gridCol w="851140">
                  <a:extLst>
                    <a:ext uri="{9D8B030D-6E8A-4147-A177-3AD203B41FA5}">
                      <a16:colId xmlns:a16="http://schemas.microsoft.com/office/drawing/2014/main" val="2247280388"/>
                    </a:ext>
                  </a:extLst>
                </a:gridCol>
                <a:gridCol w="851140">
                  <a:extLst>
                    <a:ext uri="{9D8B030D-6E8A-4147-A177-3AD203B41FA5}">
                      <a16:colId xmlns:a16="http://schemas.microsoft.com/office/drawing/2014/main" val="1185977004"/>
                    </a:ext>
                  </a:extLst>
                </a:gridCol>
                <a:gridCol w="851140">
                  <a:extLst>
                    <a:ext uri="{9D8B030D-6E8A-4147-A177-3AD203B41FA5}">
                      <a16:colId xmlns:a16="http://schemas.microsoft.com/office/drawing/2014/main" val="1695375561"/>
                    </a:ext>
                  </a:extLst>
                </a:gridCol>
              </a:tblGrid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6882292"/>
                  </a:ext>
                </a:extLst>
              </a:tr>
              <a:tr h="3007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>
                          <a:effectLst/>
                        </a:rPr>
                        <a:t>Omega Auomóvel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Aumento 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15%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8196665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8431970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Veículo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Preço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Preço estimado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1597096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Uno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15000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4950508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Tempra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25000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0142144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Palio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17000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0938421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Corsa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30000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5751799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3681183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8960036"/>
                  </a:ext>
                </a:extLst>
              </a:tr>
              <a:tr h="30075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9011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406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125</Words>
  <Application>Microsoft Office PowerPoint</Application>
  <PresentationFormat>Widescreen</PresentationFormat>
  <Paragraphs>70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Tema do Office</vt:lpstr>
      <vt:lpstr>Exercícios Referência relativa e absoluta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Exercícios Referência relativa e absoluta</dc:title>
  <dc:creator>Coordenação - BAM I</dc:creator>
  <cp:lastModifiedBy>Coordenação - BAM I</cp:lastModifiedBy>
  <cp:revision>2</cp:revision>
  <dcterms:created xsi:type="dcterms:W3CDTF">2021-08-20T17:28:14Z</dcterms:created>
  <dcterms:modified xsi:type="dcterms:W3CDTF">2021-08-20T17:37:54Z</dcterms:modified>
</cp:coreProperties>
</file>