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70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1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781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466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82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9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37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05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25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89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07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01042-AA38-480F-885E-BE8A73261044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B483D-4564-4087-98AC-083E380841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94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93982" y="178507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Referência</a:t>
            </a:r>
            <a:br>
              <a:rPr lang="pt-BR" dirty="0" smtClean="0"/>
            </a:br>
            <a:r>
              <a:rPr lang="pt-BR" dirty="0" smtClean="0"/>
              <a:t>relativa e absoluta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4394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Referência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0702"/>
          </a:xfrm>
        </p:spPr>
        <p:txBody>
          <a:bodyPr/>
          <a:lstStyle/>
          <a:p>
            <a:r>
              <a:rPr lang="pt-BR" dirty="0"/>
              <a:t>Os operadores de referência são aqueles que unem intervalos de células para cálculos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91" y="3158835"/>
            <a:ext cx="6716088" cy="210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7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691" y="153699"/>
            <a:ext cx="10515600" cy="1325563"/>
          </a:xfrm>
        </p:spPr>
        <p:txBody>
          <a:bodyPr>
            <a:normAutofit/>
          </a:bodyPr>
          <a:lstStyle/>
          <a:p>
            <a:r>
              <a:rPr lang="pt-BR" sz="4000" dirty="0" smtClean="0"/>
              <a:t>Referência Relativa e Absoluta</a:t>
            </a:r>
            <a:endParaRPr lang="pt-BR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05691" y="1136072"/>
            <a:ext cx="108134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Por padrão, uma referência de célula é uma referência relativa, o que significa que a referência é relativo a localização da célula. Se, por exemplo, você se referem à célula A2 da célula C2, você estiver realmente fazendo referência a uma célula que está duas colunas para a </a:t>
            </a:r>
            <a:r>
              <a:rPr lang="pt-BR" dirty="0" smtClean="0"/>
              <a:t>esquerda. </a:t>
            </a:r>
            <a:r>
              <a:rPr lang="pt-BR" dirty="0"/>
              <a:t>Quando você copia uma fórmula que contém uma referência de célula relativa, que alterará referência na fórmula.</a:t>
            </a:r>
          </a:p>
          <a:p>
            <a:pPr algn="just"/>
            <a:r>
              <a:rPr lang="pt-BR" dirty="0"/>
              <a:t>Como exemplo, se você copiar a fórmula </a:t>
            </a:r>
            <a:r>
              <a:rPr lang="pt-BR" b="1" dirty="0"/>
              <a:t>= B4 * C4</a:t>
            </a:r>
            <a:r>
              <a:rPr lang="pt-BR" dirty="0"/>
              <a:t> da célula D4 para D5, a fórmula na D5 ajusta à direita por uma coluna e se torna </a:t>
            </a:r>
            <a:r>
              <a:rPr lang="pt-BR" b="1" dirty="0"/>
              <a:t>= B5 * C5</a:t>
            </a:r>
            <a:r>
              <a:rPr lang="pt-BR" dirty="0"/>
              <a:t>. </a:t>
            </a:r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ideia de referência absoluta no Excel é representado pelo símbolo de cifrão (</a:t>
            </a:r>
            <a:r>
              <a:rPr lang="pt-BR" b="1" dirty="0"/>
              <a:t>$</a:t>
            </a:r>
            <a:r>
              <a:rPr lang="pt-BR" dirty="0"/>
              <a:t>), ou seja, para fixar uma coluna e/ou linha de uma célula aplica-se o </a:t>
            </a:r>
            <a:r>
              <a:rPr lang="pt-BR" b="1" dirty="0"/>
              <a:t>$</a:t>
            </a:r>
            <a:r>
              <a:rPr lang="pt-BR" dirty="0"/>
              <a:t>, já em referência relativa a ausência do $, significa a liberdade de movimentação tanto na vertical como na horizontal.</a:t>
            </a:r>
          </a:p>
          <a:p>
            <a:pPr algn="just"/>
            <a:endParaRPr lang="pt-BR" dirty="0"/>
          </a:p>
          <a:p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5691" y="3776628"/>
            <a:ext cx="3196937" cy="498765"/>
          </a:xfrm>
        </p:spPr>
        <p:txBody>
          <a:bodyPr/>
          <a:lstStyle/>
          <a:p>
            <a:r>
              <a:rPr lang="pt-BR" dirty="0" smtClean="0"/>
              <a:t>Referência Relativa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91" y="4275393"/>
            <a:ext cx="3671489" cy="197342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449058" y="5475722"/>
            <a:ext cx="3006436" cy="5888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372" y="4275393"/>
            <a:ext cx="3150222" cy="20037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49058" y="4275393"/>
            <a:ext cx="2686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É o ato de </a:t>
            </a:r>
            <a:r>
              <a:rPr lang="pt-BR" dirty="0" err="1" smtClean="0"/>
              <a:t>vc</a:t>
            </a:r>
            <a:r>
              <a:rPr lang="pt-BR" dirty="0" smtClean="0"/>
              <a:t> puxar a alça de preenchimento e com isso repetindo a fórmula nas células abaixo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347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Referência absoluta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5" y="1354571"/>
            <a:ext cx="10515600" cy="1056120"/>
          </a:xfrm>
        </p:spPr>
        <p:txBody>
          <a:bodyPr/>
          <a:lstStyle/>
          <a:p>
            <a:r>
              <a:rPr lang="pt-BR" dirty="0"/>
              <a:t>A definição de </a:t>
            </a:r>
            <a:r>
              <a:rPr lang="pt-BR" b="1" dirty="0"/>
              <a:t>referência absoluta</a:t>
            </a:r>
            <a:r>
              <a:rPr lang="pt-BR" dirty="0"/>
              <a:t>, nada mais é do que a </a:t>
            </a:r>
            <a:r>
              <a:rPr lang="pt-BR" b="1" dirty="0"/>
              <a:t>fixação de uma linha e uma coluna</a:t>
            </a:r>
            <a:r>
              <a:rPr lang="pt-BR" dirty="0"/>
              <a:t> dentro de uma fórmula.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416" y="2410691"/>
            <a:ext cx="1934794" cy="9894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5581" y="3473809"/>
            <a:ext cx="1142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Recurso muito utilizado para se referir a um valor que está separado, como em uma cotação de uma moeda que sofre alterações ao longo do dia ou aumentar um produto de um valor percentual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80" y="4235520"/>
            <a:ext cx="4383829" cy="2248407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835236" y="6234545"/>
            <a:ext cx="2743200" cy="429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745" y="4235520"/>
            <a:ext cx="4563255" cy="26154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35236" y="4621059"/>
            <a:ext cx="2604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Para repetir a fórmula nas células abaixo </a:t>
            </a:r>
            <a:r>
              <a:rPr lang="pt-BR" dirty="0" err="1" smtClean="0"/>
              <a:t>vc</a:t>
            </a:r>
            <a:r>
              <a:rPr lang="pt-BR" dirty="0" smtClean="0"/>
              <a:t> deve usar $ antes da letra e depois da letra, como na fórmula ao 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62697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297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Referência</vt:lpstr>
      <vt:lpstr>Referência Relativa e Absoluta</vt:lpstr>
      <vt:lpstr>Referência absoluta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Coordenação - BAM I</dc:creator>
  <cp:lastModifiedBy>Coordenação - BAM I</cp:lastModifiedBy>
  <cp:revision>2</cp:revision>
  <dcterms:created xsi:type="dcterms:W3CDTF">2021-08-19T17:22:59Z</dcterms:created>
  <dcterms:modified xsi:type="dcterms:W3CDTF">2021-08-19T17:24:08Z</dcterms:modified>
</cp:coreProperties>
</file>