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57" r:id="rId5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76" d="100"/>
          <a:sy n="76" d="100"/>
        </p:scale>
        <p:origin x="126" y="7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45EBF-864F-48F7-99B1-CF30930ADD2C}" type="datetimeFigureOut">
              <a:rPr lang="pt-BR" smtClean="0"/>
              <a:t>20/08/2021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2FA2E-3A87-45A0-ACF4-9F1B0754818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45380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45EBF-864F-48F7-99B1-CF30930ADD2C}" type="datetimeFigureOut">
              <a:rPr lang="pt-BR" smtClean="0"/>
              <a:t>20/08/2021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2FA2E-3A87-45A0-ACF4-9F1B0754818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970193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45EBF-864F-48F7-99B1-CF30930ADD2C}" type="datetimeFigureOut">
              <a:rPr lang="pt-BR" smtClean="0"/>
              <a:t>20/08/2021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2FA2E-3A87-45A0-ACF4-9F1B0754818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683320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45EBF-864F-48F7-99B1-CF30930ADD2C}" type="datetimeFigureOut">
              <a:rPr lang="pt-BR" smtClean="0"/>
              <a:t>20/08/2021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2FA2E-3A87-45A0-ACF4-9F1B0754818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969462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45EBF-864F-48F7-99B1-CF30930ADD2C}" type="datetimeFigureOut">
              <a:rPr lang="pt-BR" smtClean="0"/>
              <a:t>20/08/2021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2FA2E-3A87-45A0-ACF4-9F1B0754818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930916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45EBF-864F-48F7-99B1-CF30930ADD2C}" type="datetimeFigureOut">
              <a:rPr lang="pt-BR" smtClean="0"/>
              <a:t>20/08/2021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2FA2E-3A87-45A0-ACF4-9F1B0754818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18658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45EBF-864F-48F7-99B1-CF30930ADD2C}" type="datetimeFigureOut">
              <a:rPr lang="pt-BR" smtClean="0"/>
              <a:t>20/08/2021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2FA2E-3A87-45A0-ACF4-9F1B0754818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198130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45EBF-864F-48F7-99B1-CF30930ADD2C}" type="datetimeFigureOut">
              <a:rPr lang="pt-BR" smtClean="0"/>
              <a:t>20/08/2021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2FA2E-3A87-45A0-ACF4-9F1B0754818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399385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45EBF-864F-48F7-99B1-CF30930ADD2C}" type="datetimeFigureOut">
              <a:rPr lang="pt-BR" smtClean="0"/>
              <a:t>20/08/2021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2FA2E-3A87-45A0-ACF4-9F1B0754818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0871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45EBF-864F-48F7-99B1-CF30930ADD2C}" type="datetimeFigureOut">
              <a:rPr lang="pt-BR" smtClean="0"/>
              <a:t>20/08/2021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2FA2E-3A87-45A0-ACF4-9F1B0754818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701179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45EBF-864F-48F7-99B1-CF30930ADD2C}" type="datetimeFigureOut">
              <a:rPr lang="pt-BR" smtClean="0"/>
              <a:t>20/08/2021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2FA2E-3A87-45A0-ACF4-9F1B0754818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48732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E45EBF-864F-48F7-99B1-CF30930ADD2C}" type="datetimeFigureOut">
              <a:rPr lang="pt-BR" smtClean="0"/>
              <a:t>20/08/2021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92FA2E-3A87-45A0-ACF4-9F1B0754818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216300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74800" y="2265363"/>
            <a:ext cx="9144000" cy="2387600"/>
          </a:xfrm>
        </p:spPr>
        <p:txBody>
          <a:bodyPr/>
          <a:lstStyle/>
          <a:p>
            <a:r>
              <a:rPr lang="pt-BR" dirty="0" smtClean="0"/>
              <a:t>Teoria:</a:t>
            </a:r>
            <a:br>
              <a:rPr lang="pt-BR" dirty="0" smtClean="0"/>
            </a:br>
            <a:r>
              <a:rPr lang="pt-BR" dirty="0" smtClean="0"/>
              <a:t>Função Soma e média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996074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393700" y="337740"/>
            <a:ext cx="112649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i="0" dirty="0" smtClean="0">
                <a:solidFill>
                  <a:srgbClr val="333333"/>
                </a:solidFill>
                <a:effectLst/>
                <a:latin typeface="Poppins"/>
              </a:rPr>
              <a:t>Função Soma:</a:t>
            </a:r>
          </a:p>
          <a:p>
            <a:r>
              <a:rPr lang="pt-BR" b="0" i="0" dirty="0" smtClean="0">
                <a:solidFill>
                  <a:srgbClr val="333333"/>
                </a:solidFill>
                <a:effectLst/>
                <a:latin typeface="Poppins"/>
              </a:rPr>
              <a:t>Função Soma e Média no Excel é umas das principais funções do Excel. A função </a:t>
            </a:r>
            <a:r>
              <a:rPr lang="pt-BR" b="1" i="0" dirty="0" smtClean="0">
                <a:solidFill>
                  <a:srgbClr val="333333"/>
                </a:solidFill>
                <a:effectLst/>
                <a:latin typeface="Poppins"/>
              </a:rPr>
              <a:t>SOMA</a:t>
            </a:r>
            <a:r>
              <a:rPr lang="pt-BR" b="0" i="0" dirty="0" smtClean="0">
                <a:solidFill>
                  <a:srgbClr val="333333"/>
                </a:solidFill>
                <a:effectLst/>
                <a:latin typeface="Poppins"/>
              </a:rPr>
              <a:t> é uma das funções de matemática e trigonometria que adiciona valores. É possível adicionar valores individuais, referências de célula ou intervalos, ou uma mistura dos três.</a:t>
            </a:r>
          </a:p>
          <a:p>
            <a:r>
              <a:rPr lang="pt-BR" b="0" i="0" dirty="0" smtClean="0">
                <a:solidFill>
                  <a:srgbClr val="333333"/>
                </a:solidFill>
                <a:effectLst/>
                <a:latin typeface="Poppins"/>
              </a:rPr>
              <a:t>A função mais comum em planilhas é a função SOMA( ), que é usada para somar os valores de um intervalo de células.</a:t>
            </a:r>
          </a:p>
          <a:p>
            <a:r>
              <a:rPr lang="pt-BR" b="0" i="0" dirty="0" smtClean="0">
                <a:solidFill>
                  <a:srgbClr val="333333"/>
                </a:solidFill>
                <a:effectLst/>
                <a:latin typeface="Poppins"/>
              </a:rPr>
              <a:t>Embora você possa criar uma fórmula para calcular o valor total de algumas células que contêm valores, a função de planilha SOMA() calculará diversos intervalos de células. Exemplo:</a:t>
            </a:r>
            <a:endParaRPr lang="pt-BR" b="0" i="0" dirty="0">
              <a:solidFill>
                <a:srgbClr val="333333"/>
              </a:solidFill>
              <a:effectLst/>
              <a:latin typeface="Poppins"/>
            </a:endParaRPr>
          </a:p>
        </p:txBody>
      </p:sp>
      <p:pic>
        <p:nvPicPr>
          <p:cNvPr id="1026" name="Picture 2" descr="Soma-media-maximo-e-mimim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299" y="2759521"/>
            <a:ext cx="6899275" cy="3773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19601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266700" y="297241"/>
            <a:ext cx="116967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i="0" dirty="0" smtClean="0">
                <a:solidFill>
                  <a:srgbClr val="333333"/>
                </a:solidFill>
                <a:effectLst/>
                <a:latin typeface="Poppins"/>
              </a:rPr>
              <a:t>Função Média</a:t>
            </a:r>
          </a:p>
          <a:p>
            <a:r>
              <a:rPr lang="pt-BR" b="0" i="0" dirty="0" smtClean="0">
                <a:solidFill>
                  <a:srgbClr val="333333"/>
                </a:solidFill>
                <a:effectLst/>
                <a:latin typeface="Poppins"/>
              </a:rPr>
              <a:t>Função Soma e Média no Excel é umas das principais funções do Excel sendo que a função média calcula a média aritmética de uma seleção de valores.</a:t>
            </a:r>
          </a:p>
          <a:p>
            <a:r>
              <a:rPr lang="pt-BR" b="0" i="0" dirty="0" smtClean="0">
                <a:solidFill>
                  <a:srgbClr val="333333"/>
                </a:solidFill>
                <a:effectLst/>
                <a:latin typeface="Poppins"/>
              </a:rPr>
              <a:t>Vamos utilizar essa função em nossa planilha para saber os valores médios nas características de nossos atletas.</a:t>
            </a:r>
          </a:p>
          <a:p>
            <a:r>
              <a:rPr lang="pt-BR" b="0" i="0" dirty="0" smtClean="0">
                <a:solidFill>
                  <a:srgbClr val="333333"/>
                </a:solidFill>
                <a:effectLst/>
                <a:latin typeface="Poppins"/>
              </a:rPr>
              <a:t>Em nossa planilha clique na célula abaixo da coluna de idade na linha de valores máximos </a:t>
            </a:r>
            <a:r>
              <a:rPr lang="pt-BR" b="1" i="0" dirty="0" smtClean="0">
                <a:solidFill>
                  <a:srgbClr val="333333"/>
                </a:solidFill>
                <a:effectLst/>
                <a:latin typeface="Poppins"/>
              </a:rPr>
              <a:t>E17 </a:t>
            </a:r>
            <a:r>
              <a:rPr lang="pt-BR" b="0" i="0" dirty="0" smtClean="0">
                <a:solidFill>
                  <a:srgbClr val="333333"/>
                </a:solidFill>
                <a:effectLst/>
                <a:latin typeface="Poppins"/>
              </a:rPr>
              <a:t>e monte a seguinte função </a:t>
            </a:r>
            <a:r>
              <a:rPr lang="pt-BR" b="1" i="0" dirty="0" smtClean="0">
                <a:solidFill>
                  <a:srgbClr val="333333"/>
                </a:solidFill>
                <a:effectLst/>
                <a:latin typeface="Poppins"/>
              </a:rPr>
              <a:t>=MEDIA(E4:E13)</a:t>
            </a:r>
            <a:r>
              <a:rPr lang="pt-BR" b="0" i="0" dirty="0" smtClean="0">
                <a:solidFill>
                  <a:srgbClr val="333333"/>
                </a:solidFill>
                <a:effectLst/>
                <a:latin typeface="Poppins"/>
              </a:rPr>
              <a:t>. Com essa função estamos buscando no intervalo das células E4 à E13 qual é valor médio encontrado. Exemplo</a:t>
            </a:r>
            <a:endParaRPr lang="pt-BR" b="0" i="0" dirty="0">
              <a:solidFill>
                <a:srgbClr val="333333"/>
              </a:solidFill>
              <a:effectLst/>
              <a:latin typeface="Poppins"/>
            </a:endParaRPr>
          </a:p>
        </p:txBody>
      </p:sp>
      <p:pic>
        <p:nvPicPr>
          <p:cNvPr id="2050" name="Picture 2" descr="Soma-media-maximo-e-mimim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999" y="2605565"/>
            <a:ext cx="7000875" cy="4047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65486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330200" y="909240"/>
            <a:ext cx="116332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LISTA COM EXEMPLO DA FUNÇÃO SOMA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b="0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=SOMA(A1:A20) Soma dos valores no intervalo de células de A1 até A20.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b="0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=SOMA(A1:A20;C23) Soma dos valores no intervalo de células de A1 até A20, mais o valor da célula C23.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b="0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=SOMA(A1:A20;C23;235) Soma dos valores no intervalo de células de A1 até A20, mais o valor da célula C23, mais o valor 235, o qual foi passado </a:t>
            </a:r>
            <a:r>
              <a:rPr lang="pt-BR" b="0" i="0" dirty="0" err="1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directamente</a:t>
            </a:r>
            <a:r>
              <a:rPr lang="pt-BR" b="0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como parâmetro.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b="0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=SOMA(A1:A20;C10:C50) Soma dos valores no intervalo de células de A1 até A20 mais os valores do intervalo de C10 até C50.</a:t>
            </a:r>
            <a:endParaRPr lang="pt-BR" b="0" i="0" dirty="0">
              <a:solidFill>
                <a:srgbClr val="000000"/>
              </a:solidFill>
              <a:effectLst/>
              <a:latin typeface="Verdana" panose="020B0604030504040204" pitchFamily="34" charset="0"/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330200" y="3748038"/>
            <a:ext cx="112395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LISTA DE EXEMPLOS PARA A FUNÇÃO MÉDIA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b="0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=MÉDIA(A1:A10) Efetua a média dos valores entre o intervalo de A1 até A10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b="0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=MÉDIA(A1:A10;G1:G10) Efetua a média dos valores, dos intervalos de A1 até A10, e de G1 até G10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b="0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=MÉDIA(A1:A10;G1) Efetua a média dos valores no intervalo de A1 até A10, e do valor de G1</a:t>
            </a:r>
            <a:endParaRPr lang="pt-BR" b="0" i="0" dirty="0">
              <a:solidFill>
                <a:srgbClr val="000000"/>
              </a:solidFill>
              <a:effectLst/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284906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377</Words>
  <Application>Microsoft Office PowerPoint</Application>
  <PresentationFormat>Widescreen</PresentationFormat>
  <Paragraphs>18</Paragraphs>
  <Slides>4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4</vt:i4>
      </vt:variant>
    </vt:vector>
  </HeadingPairs>
  <TitlesOfParts>
    <vt:vector size="10" baseType="lpstr">
      <vt:lpstr>Arial</vt:lpstr>
      <vt:lpstr>Calibri</vt:lpstr>
      <vt:lpstr>Calibri Light</vt:lpstr>
      <vt:lpstr>Poppins</vt:lpstr>
      <vt:lpstr>Verdana</vt:lpstr>
      <vt:lpstr>Tema do Office</vt:lpstr>
      <vt:lpstr>Teoria: Função Soma e média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Teoria: Função Soma e média</dc:title>
  <dc:creator>Coordenação - BAM I</dc:creator>
  <cp:lastModifiedBy>Coordenação - BAM I</cp:lastModifiedBy>
  <cp:revision>1</cp:revision>
  <dcterms:created xsi:type="dcterms:W3CDTF">2021-08-20T16:14:07Z</dcterms:created>
  <dcterms:modified xsi:type="dcterms:W3CDTF">2021-08-20T16:14:25Z</dcterms:modified>
</cp:coreProperties>
</file>