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155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67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18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979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51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8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43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6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94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51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38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63DC8-7698-4A57-813F-479D79CF1941}" type="datetimeFigureOut">
              <a:rPr lang="pt-BR" smtClean="0"/>
              <a:t>12/09/2021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F2D2A-50BD-48BA-9125-DDC6EFC697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392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Macro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394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4805116" y="398472"/>
            <a:ext cx="236340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Exercícios sobre Macro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3" y="1786504"/>
            <a:ext cx="4989750" cy="288102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/>
          <p:cNvSpPr txBox="1"/>
          <p:nvPr/>
        </p:nvSpPr>
        <p:spPr>
          <a:xfrm>
            <a:off x="614149" y="982639"/>
            <a:ext cx="3234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Construa a tabela abaixo:</a:t>
            </a:r>
            <a:endParaRPr lang="pt-BR" sz="22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6182435" y="1349777"/>
            <a:ext cx="54045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a)Construa uma macro de nome com </a:t>
            </a:r>
            <a:r>
              <a:rPr lang="pt-BR" b="1" dirty="0"/>
              <a:t>Fonte</a:t>
            </a:r>
            <a:r>
              <a:rPr lang="pt-BR" dirty="0"/>
              <a:t> </a:t>
            </a:r>
            <a:r>
              <a:rPr lang="pt-BR" dirty="0" err="1"/>
              <a:t>Tahoma</a:t>
            </a:r>
            <a:r>
              <a:rPr lang="pt-BR" dirty="0"/>
              <a:t>, tamanho 14 e cor azul</a:t>
            </a:r>
          </a:p>
          <a:p>
            <a:r>
              <a:rPr lang="pt-BR" dirty="0"/>
              <a:t>b) Construa uma segunda macro que Despesas fique em mesclar e centralizar</a:t>
            </a:r>
          </a:p>
          <a:p>
            <a:r>
              <a:rPr lang="pt-BR" dirty="0"/>
              <a:t>c)Construa uma terceira Macro que some os valores de Janeiro, Fevereiro e Março </a:t>
            </a:r>
          </a:p>
          <a:p>
            <a:r>
              <a:rPr lang="pt-BR" dirty="0"/>
              <a:t>d)Construa uma macro de Fazer gráfico de colunas de Alimentação e Março.</a:t>
            </a:r>
          </a:p>
          <a:p>
            <a:r>
              <a:rPr lang="pt-BR" dirty="0"/>
              <a:t>e)acrescente a coluna média e faça a macro desta função</a:t>
            </a:r>
          </a:p>
          <a:p>
            <a:r>
              <a:rPr lang="pt-BR" dirty="0"/>
              <a:t>f)Faça uma macro para a função Maior gasto de combustível:</a:t>
            </a:r>
          </a:p>
          <a:p>
            <a:r>
              <a:rPr lang="pt-BR" dirty="0"/>
              <a:t>g)Acrescente uma coluna ao lado de Média e coloque Situação:</a:t>
            </a:r>
          </a:p>
          <a:p>
            <a:r>
              <a:rPr lang="pt-BR" dirty="0"/>
              <a:t>h)Faça a macro usando a função SE:</a:t>
            </a:r>
          </a:p>
          <a:p>
            <a:r>
              <a:rPr lang="pt-BR" dirty="0"/>
              <a:t>Média &gt;= 150 </a:t>
            </a:r>
            <a:r>
              <a:rPr lang="pt-BR" dirty="0">
                <a:sym typeface="Wingdings" panose="05000000000000000000" pitchFamily="2" charset="2"/>
              </a:rPr>
              <a:t></a:t>
            </a:r>
            <a:r>
              <a:rPr lang="pt-BR" dirty="0"/>
              <a:t> Estoque OK</a:t>
            </a:r>
          </a:p>
          <a:p>
            <a:r>
              <a:rPr lang="pt-BR" dirty="0"/>
              <a:t>Menor &lt; 150 </a:t>
            </a:r>
            <a:r>
              <a:rPr lang="pt-BR" dirty="0">
                <a:sym typeface="Wingdings" panose="05000000000000000000" pitchFamily="2" charset="2"/>
              </a:rPr>
              <a:t></a:t>
            </a:r>
            <a:r>
              <a:rPr lang="pt-BR" dirty="0"/>
              <a:t> comprar produto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88233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115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Tema do Office</vt:lpstr>
      <vt:lpstr>Macro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</dc:title>
  <dc:creator>Ayres</dc:creator>
  <cp:lastModifiedBy>Ayres</cp:lastModifiedBy>
  <cp:revision>1</cp:revision>
  <dcterms:created xsi:type="dcterms:W3CDTF">2021-09-12T18:13:51Z</dcterms:created>
  <dcterms:modified xsi:type="dcterms:W3CDTF">2021-09-12T18:16:10Z</dcterms:modified>
</cp:coreProperties>
</file>